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2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50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1F1C4-73BC-4EF2-8E38-8507862B7186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1FD58-4423-4AE9-BAB6-A7DFB8E1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862D-1D1A-4054-90C7-A142EA63013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0C34-9895-4CB1-AF72-61790428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3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862D-1D1A-4054-90C7-A142EA63013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0C34-9895-4CB1-AF72-61790428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8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862D-1D1A-4054-90C7-A142EA63013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0C34-9895-4CB1-AF72-61790428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4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862D-1D1A-4054-90C7-A142EA63013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0C34-9895-4CB1-AF72-61790428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9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862D-1D1A-4054-90C7-A142EA63013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0C34-9895-4CB1-AF72-61790428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0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862D-1D1A-4054-90C7-A142EA63013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0C34-9895-4CB1-AF72-61790428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2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862D-1D1A-4054-90C7-A142EA63013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0C34-9895-4CB1-AF72-61790428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0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862D-1D1A-4054-90C7-A142EA63013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0C34-9895-4CB1-AF72-61790428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0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862D-1D1A-4054-90C7-A142EA63013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0C34-9895-4CB1-AF72-61790428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5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862D-1D1A-4054-90C7-A142EA63013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0C34-9895-4CB1-AF72-61790428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4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862D-1D1A-4054-90C7-A142EA63013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0C34-9895-4CB1-AF72-61790428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1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862D-1D1A-4054-90C7-A142EA63013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0C34-9895-4CB1-AF72-61790428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5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4.xml"/><Relationship Id="rId21" Type="http://schemas.openxmlformats.org/officeDocument/2006/relationships/slide" Target="slide21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4.xml"/><Relationship Id="rId2" Type="http://schemas.openxmlformats.org/officeDocument/2006/relationships/image" Target="../media/image3.jp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5" Type="http://schemas.openxmlformats.org/officeDocument/2006/relationships/slide" Target="slide6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10" Type="http://schemas.openxmlformats.org/officeDocument/2006/relationships/slide" Target="slide11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9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21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2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01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42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20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13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87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44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09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1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82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43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43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68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39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65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07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65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67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9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8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224257"/>
              </p:ext>
            </p:extLst>
          </p:nvPr>
        </p:nvGraphicFramePr>
        <p:xfrm>
          <a:off x="609600" y="1676400"/>
          <a:ext cx="8153395" cy="4480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3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0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" action="ppaction://hlinksldjump"/>
                        </a:rPr>
                        <a:t>Pierre-Charles L’Enfant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 action="ppaction://hlinksldjump"/>
                        </a:rPr>
                        <a:t>Benjamin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 action="ppaction://hlinksldjump"/>
                        </a:rPr>
                        <a:t>Banneker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5" action="ppaction://hlinksldjump"/>
                        </a:rPr>
                        <a:t>Daniel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5" action="ppaction://hlinksldjump"/>
                        </a:rPr>
                        <a:t>Boone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6" action="ppaction://hlinksldjump"/>
                        </a:rPr>
                        <a:t>Christopher</a:t>
                      </a:r>
                      <a:endParaRPr lang="en-US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linkClick r:id="rId6" action="ppaction://hlinksldjump"/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6" action="ppaction://hlinksldjump"/>
                        </a:rPr>
                        <a:t>Columbus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7" action="ppaction://hlinksldjump"/>
                        </a:rPr>
                        <a:t>Don Juan de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7" action="ppaction://hlinksldjump"/>
                        </a:rPr>
                        <a:t>Oñate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8" action="ppaction://hlinksldjump"/>
                        </a:rPr>
                        <a:t>Henry Ford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9" action="ppaction://hlinksldjump"/>
                        </a:rPr>
                        <a:t>Mary Kay Ash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0" action="ppaction://hlinksldjump"/>
                        </a:rPr>
                        <a:t>Wallace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0" action="ppaction://hlinksldjump"/>
                        </a:rPr>
                        <a:t> Amos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1" action="ppaction://hlinksldjump"/>
                        </a:rPr>
                        <a:t>Milton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1" action="ppaction://hlinksldjump"/>
                        </a:rPr>
                        <a:t> Hershey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2" action="ppaction://hlinksldjump"/>
                        </a:rPr>
                        <a:t>Sam Walton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3" action="ppaction://hlinksldjump"/>
                        </a:rPr>
                        <a:t>Rosa Parks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4" action="ppaction://hlinksldjump"/>
                        </a:rPr>
                        <a:t>Helen Keller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5" action="ppaction://hlinksldjump"/>
                        </a:rPr>
                        <a:t>Clara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5" action="ppaction://hlinksldjump"/>
                        </a:rPr>
                        <a:t> Barton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6" action="ppaction://hlinksldjump"/>
                        </a:rPr>
                        <a:t>Ruby Bridges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7" action="ppaction://hlinksldjump"/>
                        </a:rPr>
                        <a:t>Hector P. Garcia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8" action="ppaction://hlinksldjump"/>
                        </a:rPr>
                        <a:t>James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8" action="ppaction://hlinksldjump"/>
                        </a:rPr>
                        <a:t> A. Lovell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9" action="ppaction://hlinksldjump"/>
                        </a:rPr>
                        <a:t>Harriet Tubman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0" action="ppaction://hlinksldjump"/>
                        </a:rPr>
                        <a:t>Juliette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0" action="ppaction://hlinksldjump"/>
                        </a:rPr>
                        <a:t> Gordon</a:t>
                      </a: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0" action="ppaction://hlinksldjump"/>
                        </a:rPr>
                        <a:t>Law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1" action="ppaction://hlinksldjump"/>
                        </a:rPr>
                        <a:t>Todd Beamer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2" action="ppaction://hlinksldjump"/>
                        </a:rPr>
                        <a:t>Ellen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2" action="ppaction://hlinksldjump"/>
                        </a:rPr>
                        <a:t>Ochoa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3" action="ppaction://hlinksldjump"/>
                        </a:rPr>
                        <a:t>John “Danny” Olivas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4" action="ppaction://hlinksldjump"/>
                        </a:rPr>
                        <a:t>Phyllis Wheatley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5" action="ppaction://hlinksldjump"/>
                        </a:rPr>
                        <a:t>Tomie de Paola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6" action="ppaction://hlinksldjump"/>
                        </a:rPr>
                        <a:t>Carmen Lomas Garza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7" action="ppaction://hlinksldjump"/>
                        </a:rPr>
                        <a:t>Laura Ingalls Wilder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8" action="ppaction://hlinksldjump"/>
                        </a:rPr>
                        <a:t>Bill Martin Jr.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9" action="ppaction://hlinksldjump"/>
                        </a:rPr>
                        <a:t>Jonas Salk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0" action="ppaction://hlinksldjump"/>
                        </a:rPr>
                        <a:t>Cyrus McCormick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1" action="ppaction://hlinksldjump"/>
                        </a:rPr>
                        <a:t>Bill Gates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2" action="ppaction://hlinksldjump"/>
                        </a:rPr>
                        <a:t>Louis Pasteur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3" action="ppaction://hlinksldjump"/>
                        </a:rPr>
                        <a:t>Dr. Martin Luther King Jr.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726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3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56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09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50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57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0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0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63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9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7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3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81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9616</TotalTime>
  <Words>83</Words>
  <Application>Microsoft Office PowerPoint</Application>
  <PresentationFormat>On-screen Show (4:3)</PresentationFormat>
  <Paragraphs>36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Tonja Irvine</dc:creator>
  <cp:lastModifiedBy>Matthews, Laura J.</cp:lastModifiedBy>
  <cp:revision>86</cp:revision>
  <dcterms:created xsi:type="dcterms:W3CDTF">2014-05-28T20:03:44Z</dcterms:created>
  <dcterms:modified xsi:type="dcterms:W3CDTF">2022-03-27T22:12:56Z</dcterms:modified>
</cp:coreProperties>
</file>